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262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94" r:id="rId30"/>
    <p:sldId id="586" r:id="rId31"/>
    <p:sldId id="588" r:id="rId32"/>
    <p:sldId id="589" r:id="rId33"/>
    <p:sldId id="595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</p14:sldIdLst>
        </p14:section>
        <p14:section name="目次" id="{03367FA3-99D9-46B9-A54C-16CDD206A117}">
          <p14:sldIdLst>
            <p14:sldId id="578"/>
          </p14:sldIdLst>
        </p14:section>
        <p14:section name="CSテンプレート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94"/>
            <p14:sldId id="586"/>
            <p14:sldId id="588"/>
            <p14:sldId id="589"/>
            <p14:sldId id="595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5320" autoAdjust="0"/>
  </p:normalViewPr>
  <p:slideViewPr>
    <p:cSldViewPr>
      <p:cViewPr varScale="1">
        <p:scale>
          <a:sx n="91" d="100"/>
          <a:sy n="91" d="100"/>
        </p:scale>
        <p:origin x="600" y="66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2020/9/2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2020/9/2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221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24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1.5.0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4079720" y="5277996"/>
            <a:ext cx="8040270" cy="467239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l"/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本書では「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Exastro IT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Automation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ITA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、「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CloudSystem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1st-Model </a:t>
            </a:r>
            <a:endParaRPr lang="en-US" altLang="ja-JP" sz="1400" b="1" kern="0" dirty="0" smtClean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　オートスケーリング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Web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システム」を「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CS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テンプレート」として記載します。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gray">
          <a:xfrm>
            <a:off x="216810" y="2688867"/>
            <a:ext cx="11712000" cy="2252343"/>
          </a:xfrm>
          <a:prstGeom prst="rect">
            <a:avLst/>
          </a:prstGeom>
        </p:spPr>
        <p:txBody>
          <a:bodyPr vert="horz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kern="0" dirty="0" smtClean="0"/>
              <a:t>CloudSystem</a:t>
            </a:r>
            <a:r>
              <a:rPr lang="ja-JP" altLang="en-US" sz="4800" b="1" kern="0" dirty="0" smtClean="0"/>
              <a:t>テンプレート</a:t>
            </a:r>
            <a:r>
              <a:rPr lang="en-US" altLang="ja-JP" sz="4800" b="1" kern="0" dirty="0" smtClean="0"/>
              <a:t>1st-Model</a:t>
            </a:r>
            <a:br>
              <a:rPr lang="en-US" altLang="ja-JP" sz="4800" b="1" kern="0" dirty="0" smtClean="0"/>
            </a:br>
            <a:r>
              <a:rPr lang="ja-JP" altLang="en-US" sz="4800" b="1" kern="0" dirty="0" smtClean="0"/>
              <a:t>オートスケーリング</a:t>
            </a:r>
            <a:r>
              <a:rPr lang="en-US" altLang="ja-JP" sz="4800" b="1" kern="0" dirty="0" smtClean="0"/>
              <a:t>Web</a:t>
            </a:r>
            <a:r>
              <a:rPr lang="ja-JP" altLang="en-US" sz="4800" b="1" kern="0" dirty="0" smtClean="0"/>
              <a:t>システム</a:t>
            </a:r>
            <a:endParaRPr lang="en-US" altLang="ja-JP" sz="4800" b="1" kern="0" dirty="0" smtClean="0"/>
          </a:p>
          <a:p>
            <a:r>
              <a:rPr lang="ja-JP" altLang="en-US" sz="4800" b="1" kern="0" dirty="0" smtClean="0"/>
              <a:t>概要</a:t>
            </a:r>
            <a:endParaRPr lang="ja-JP" altLang="en-US" sz="4800" b="1" kern="0" dirty="0"/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87350"/>
            <a:ext cx="11520000" cy="56660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518223" y="1767705"/>
            <a:ext cx="689237" cy="8691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334800" y="1484731"/>
            <a:ext cx="1104389" cy="388854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2219841" y="2683579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2999570" y="359259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507415" y="47767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H="1">
            <a:off x="1518223" y="4903432"/>
            <a:ext cx="989192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10800"/>
            <a:ext cx="11520000" cy="52330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49440" y="2060810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1919420" y="2752363"/>
            <a:ext cx="7414308" cy="89266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05460" y="371704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45588"/>
            <a:ext cx="11520000" cy="52548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326993" y="1772770"/>
            <a:ext cx="1261757" cy="442768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919420" y="2765135"/>
            <a:ext cx="7201000" cy="95190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938348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90431"/>
            <a:ext cx="11520000" cy="56629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8472331" y="1779389"/>
            <a:ext cx="864120" cy="90527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V="1">
            <a:off x="7576759" y="2577749"/>
            <a:ext cx="847847" cy="9026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7104140" y="352364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199320" y="3060177"/>
            <a:ext cx="936132" cy="14687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667386" y="4531491"/>
            <a:ext cx="494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39351" y="2577749"/>
            <a:ext cx="1248009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170244" y="2044594"/>
            <a:ext cx="6437966" cy="6084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511880" y="2720706"/>
            <a:ext cx="720000" cy="129600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799820" y="4038203"/>
            <a:ext cx="73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198120" y="5630634"/>
            <a:ext cx="504000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483740" y="5932341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388099" y="5873188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698743"/>
            <a:ext cx="10009390" cy="58220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767260" y="6107727"/>
            <a:ext cx="720100" cy="20167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1199320" y="5809575"/>
            <a:ext cx="21684" cy="255757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823943" y="53451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>
            <a:off x="2927560" y="1540736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1120605" y="1017516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757968" y="1000577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>
            <a:off x="6023990" y="1523797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>
                <a:latin typeface="+mn-ea"/>
              </a:rPr>
              <a:t>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0" y="908650"/>
            <a:ext cx="10369440" cy="554314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07460" y="12687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056629" y="3727356"/>
            <a:ext cx="1126127" cy="3619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V="1">
            <a:off x="1376465" y="4344023"/>
            <a:ext cx="31761" cy="61561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59896" y="506042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10.11.22.98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45336" y="3290829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357498" y="3460107"/>
            <a:ext cx="535405" cy="31037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583443" y="380684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「システム名」パラメータ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422480" y="282538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テキスト ボックス 37"/>
          <p:cNvSpPr txBox="1"/>
          <p:nvPr/>
        </p:nvSpPr>
        <p:spPr>
          <a:xfrm>
            <a:off x="517562" y="5391076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10.11.22.164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774394" y="2600314"/>
            <a:ext cx="6337886" cy="12035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32217" y="386106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346759" cy="4008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714497" y="2649974"/>
            <a:ext cx="3528490" cy="250726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00685" y="52369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207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145199" y="2801686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1351" y="3539721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2939802"/>
            <a:ext cx="936130" cy="59991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817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087431" y="3011445"/>
            <a:ext cx="1288469" cy="18031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3191760"/>
            <a:ext cx="1152160" cy="216359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772146" y="4222738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87431" y="2801230"/>
            <a:ext cx="1288469" cy="18024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5591930" y="2924930"/>
            <a:ext cx="1106911" cy="10579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840432" y="195262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840432" y="4275350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30452" y="2495664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(2/6)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正方形/長方形 24"/>
          <p:cNvSpPr/>
          <p:nvPr/>
        </p:nvSpPr>
        <p:spPr bwMode="auto">
          <a:xfrm>
            <a:off x="352255" y="4106435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27" name="直線矢印コネクタ 26"/>
          <p:cNvCxnSpPr/>
          <p:nvPr/>
        </p:nvCxnSpPr>
        <p:spPr bwMode="auto">
          <a:xfrm flipH="1" flipV="1">
            <a:off x="1847410" y="4860243"/>
            <a:ext cx="137335" cy="59563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28" name="テキスト ボックス 27"/>
          <p:cNvSpPr txBox="1"/>
          <p:nvPr/>
        </p:nvSpPr>
        <p:spPr>
          <a:xfrm>
            <a:off x="178510" y="553071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5758886" y="3202225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5758886" y="5887039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0" name="正方形/長方形 39"/>
          <p:cNvSpPr/>
          <p:nvPr/>
        </p:nvSpPr>
        <p:spPr bwMode="auto">
          <a:xfrm>
            <a:off x="9470332" y="4552683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dirty="0" smtClean="0"/>
              <a:t>CS</a:t>
            </a:r>
            <a:r>
              <a:rPr lang="ja-JP" altLang="en-US" dirty="0" smtClean="0"/>
              <a:t>テンプレート概要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4022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90640" y="3269741"/>
            <a:ext cx="344810" cy="3032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234890" y="3545677"/>
            <a:ext cx="2204880" cy="11074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10" y="4494580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127310" y="2636427"/>
            <a:ext cx="6437966" cy="6480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385947" y="3388802"/>
            <a:ext cx="383324" cy="68998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094757" y="4139740"/>
            <a:ext cx="894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198120" y="5630634"/>
            <a:ext cx="5041900" cy="19532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412" y="586303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15850" y="5866387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0" y="1205705"/>
            <a:ext cx="9793360" cy="5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9" y="2845608"/>
            <a:ext cx="4028600" cy="2362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2" y="3637815"/>
            <a:ext cx="2482918" cy="14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89" y="2281614"/>
            <a:ext cx="2478601" cy="144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56" y="5029520"/>
            <a:ext cx="2485073" cy="1453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</a:t>
            </a:r>
            <a:r>
              <a:rPr lang="en-US" altLang="ja-JP" smtClean="0"/>
              <a:t>(6/6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パッチが適用されたとお考え下さい</a:t>
            </a:r>
            <a:r>
              <a:rPr lang="en-US" altLang="ja-JP" sz="24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直線矢印コネクタ 30"/>
          <p:cNvCxnSpPr/>
          <p:nvPr/>
        </p:nvCxnSpPr>
        <p:spPr bwMode="auto">
          <a:xfrm flipV="1">
            <a:off x="2135450" y="5119106"/>
            <a:ext cx="0" cy="51892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2" name="テキスト ボックス 31"/>
          <p:cNvSpPr txBox="1"/>
          <p:nvPr/>
        </p:nvSpPr>
        <p:spPr>
          <a:xfrm>
            <a:off x="266056" y="5638028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479220" y="4167964"/>
            <a:ext cx="2936199" cy="9663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5817283" y="5877340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5817283" y="3068181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正方形/長方形 47"/>
          <p:cNvSpPr/>
          <p:nvPr/>
        </p:nvSpPr>
        <p:spPr bwMode="auto">
          <a:xfrm>
            <a:off x="9541679" y="4460336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4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 (CloudSystem) 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Exastro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rgbClr val="002B62"/>
                </a:solidFill>
              </a:rPr>
              <a:t>Exastro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24606" y="2354180"/>
            <a:ext cx="1302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</a:rPr>
              <a:t>Conductor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7536200" y="1847009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687556" y="1847009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17319"/>
            <a:ext cx="1875120" cy="468000"/>
          </a:xfrm>
          <a:prstGeom prst="rect">
            <a:avLst/>
          </a:prstGeom>
        </p:spPr>
      </p:pic>
      <p:sp>
        <p:nvSpPr>
          <p:cNvPr id="62" name="正方形/長方形 61"/>
          <p:cNvSpPr/>
          <p:nvPr/>
        </p:nvSpPr>
        <p:spPr bwMode="auto">
          <a:xfrm>
            <a:off x="2840188" y="5660936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63" name="直線コネクタ 62"/>
          <p:cNvCxnSpPr>
            <a:stCxn id="65" idx="1"/>
            <a:endCxn id="64" idx="1"/>
          </p:cNvCxnSpPr>
          <p:nvPr/>
        </p:nvCxnSpPr>
        <p:spPr bwMode="auto">
          <a:xfrm>
            <a:off x="3380299" y="6008190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フローチャート: 論理積ゲート 63"/>
          <p:cNvSpPr/>
          <p:nvPr/>
        </p:nvSpPr>
        <p:spPr bwMode="auto">
          <a:xfrm>
            <a:off x="5819045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5" name="フローチャート: 論理積ゲート 64"/>
          <p:cNvSpPr/>
          <p:nvPr/>
        </p:nvSpPr>
        <p:spPr bwMode="auto">
          <a:xfrm flipH="1">
            <a:off x="2900297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3552946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4680407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8" name="円柱 67"/>
          <p:cNvSpPr/>
          <p:nvPr/>
        </p:nvSpPr>
        <p:spPr bwMode="auto">
          <a:xfrm>
            <a:off x="2840187" y="2510348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69" name="フローチャート: 書類 68"/>
          <p:cNvSpPr/>
          <p:nvPr/>
        </p:nvSpPr>
        <p:spPr bwMode="auto">
          <a:xfrm>
            <a:off x="2937337" y="2636671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右矢印 74"/>
          <p:cNvSpPr/>
          <p:nvPr/>
        </p:nvSpPr>
        <p:spPr bwMode="auto">
          <a:xfrm rot="16200000" flipV="1">
            <a:off x="3927092" y="5395574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26" name="右矢印 125"/>
          <p:cNvSpPr/>
          <p:nvPr/>
        </p:nvSpPr>
        <p:spPr bwMode="auto">
          <a:xfrm rot="16200000" flipV="1">
            <a:off x="5054553" y="5407815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27" name="直線矢印コネクタ 126"/>
          <p:cNvCxnSpPr/>
          <p:nvPr/>
        </p:nvCxnSpPr>
        <p:spPr bwMode="auto">
          <a:xfrm flipV="1">
            <a:off x="4408645" y="4400622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28" name="テキスト ボックス 127"/>
          <p:cNvSpPr txBox="1"/>
          <p:nvPr/>
        </p:nvSpPr>
        <p:spPr>
          <a:xfrm>
            <a:off x="392224" y="57527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129" name="フリーフォーム 128"/>
          <p:cNvSpPr/>
          <p:nvPr/>
        </p:nvSpPr>
        <p:spPr bwMode="auto">
          <a:xfrm rot="900000" flipV="1">
            <a:off x="5255639" y="4320138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130" name="正方形/長方形 129"/>
          <p:cNvSpPr/>
          <p:nvPr/>
        </p:nvSpPr>
        <p:spPr bwMode="auto">
          <a:xfrm>
            <a:off x="281295" y="1844780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1" name="右矢印 130"/>
          <p:cNvSpPr/>
          <p:nvPr/>
        </p:nvSpPr>
        <p:spPr bwMode="auto">
          <a:xfrm>
            <a:off x="1645375" y="5777603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2" name="左中かっこ 131"/>
          <p:cNvSpPr/>
          <p:nvPr/>
        </p:nvSpPr>
        <p:spPr bwMode="auto">
          <a:xfrm>
            <a:off x="2442616" y="2636670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1846949" y="2855149"/>
            <a:ext cx="5886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設計済</a:t>
            </a:r>
            <a:endParaRPr lang="en-US" altLang="ja-JP" sz="105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IaC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92224" y="3970513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6477502" y="371202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36" name="右矢印 135"/>
          <p:cNvSpPr/>
          <p:nvPr/>
        </p:nvSpPr>
        <p:spPr bwMode="auto">
          <a:xfrm>
            <a:off x="6155856" y="3409639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7" name="フローチャート: 書類 136"/>
          <p:cNvSpPr/>
          <p:nvPr/>
        </p:nvSpPr>
        <p:spPr bwMode="auto">
          <a:xfrm>
            <a:off x="4961000" y="3175360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38" name="図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23051"/>
            <a:ext cx="1245235" cy="468000"/>
          </a:xfrm>
          <a:prstGeom prst="rect">
            <a:avLst/>
          </a:prstGeom>
        </p:spPr>
      </p:pic>
      <p:sp>
        <p:nvSpPr>
          <p:cNvPr id="139" name="右矢印 138"/>
          <p:cNvSpPr/>
          <p:nvPr/>
        </p:nvSpPr>
        <p:spPr bwMode="auto">
          <a:xfrm rot="1800000">
            <a:off x="6083645" y="4708865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40" name="カギ線コネクタ 139"/>
          <p:cNvCxnSpPr>
            <a:stCxn id="165" idx="3"/>
            <a:endCxn id="135" idx="2"/>
          </p:cNvCxnSpPr>
          <p:nvPr/>
        </p:nvCxnSpPr>
        <p:spPr bwMode="auto">
          <a:xfrm flipV="1">
            <a:off x="5640408" y="4235248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41" name="角丸四角形 140"/>
          <p:cNvSpPr/>
          <p:nvPr/>
        </p:nvSpPr>
        <p:spPr bwMode="auto">
          <a:xfrm>
            <a:off x="419602" y="5689254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50907" y="4809411"/>
            <a:ext cx="155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アクションで</a:t>
            </a:r>
            <a:endParaRPr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自動構築可能</a:t>
            </a:r>
            <a:endParaRPr lang="ja-JP" altLang="en-US" sz="16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3" name="直線コネクタ 142"/>
          <p:cNvCxnSpPr/>
          <p:nvPr/>
        </p:nvCxnSpPr>
        <p:spPr bwMode="auto">
          <a:xfrm>
            <a:off x="1055300" y="5339540"/>
            <a:ext cx="0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44" name="図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378494"/>
            <a:ext cx="3731457" cy="1872000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467241"/>
            <a:ext cx="3731457" cy="1872000"/>
          </a:xfrm>
          <a:prstGeom prst="rect">
            <a:avLst/>
          </a:prstGeom>
        </p:spPr>
      </p:pic>
      <p:sp>
        <p:nvSpPr>
          <p:cNvPr id="146" name="テキスト ボックス 145"/>
          <p:cNvSpPr txBox="1"/>
          <p:nvPr/>
        </p:nvSpPr>
        <p:spPr>
          <a:xfrm>
            <a:off x="6646339" y="5597509"/>
            <a:ext cx="3554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も可能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896250" y="24520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896250" y="453899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3014810" y="345884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正方形/長方形 149"/>
          <p:cNvSpPr/>
          <p:nvPr/>
        </p:nvSpPr>
        <p:spPr bwMode="auto">
          <a:xfrm>
            <a:off x="2905839" y="3637012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51" name="フリーフォーム 150"/>
          <p:cNvSpPr/>
          <p:nvPr/>
        </p:nvSpPr>
        <p:spPr bwMode="auto">
          <a:xfrm flipV="1">
            <a:off x="3651471" y="4793423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152" name="直線矢印コネクタ 151"/>
          <p:cNvCxnSpPr>
            <a:stCxn id="157" idx="3"/>
          </p:cNvCxnSpPr>
          <p:nvPr/>
        </p:nvCxnSpPr>
        <p:spPr bwMode="auto">
          <a:xfrm flipV="1">
            <a:off x="4172704" y="4120031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3" name="直線矢印コネクタ 152"/>
          <p:cNvCxnSpPr>
            <a:stCxn id="156" idx="3"/>
          </p:cNvCxnSpPr>
          <p:nvPr/>
        </p:nvCxnSpPr>
        <p:spPr bwMode="auto">
          <a:xfrm flipV="1">
            <a:off x="4172704" y="3735620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4" name="直線矢印コネクタ 153"/>
          <p:cNvCxnSpPr>
            <a:stCxn id="155" idx="3"/>
          </p:cNvCxnSpPr>
          <p:nvPr/>
        </p:nvCxnSpPr>
        <p:spPr bwMode="auto">
          <a:xfrm>
            <a:off x="4377337" y="3150365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55" name="フローチャート: 書類 154"/>
          <p:cNvSpPr/>
          <p:nvPr/>
        </p:nvSpPr>
        <p:spPr bwMode="auto">
          <a:xfrm>
            <a:off x="2937337" y="2909467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6" name="フローチャート: 内部記憶 155"/>
          <p:cNvSpPr/>
          <p:nvPr/>
        </p:nvSpPr>
        <p:spPr bwMode="auto">
          <a:xfrm>
            <a:off x="2991434" y="380263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7" name="フローチャート: 内部記憶 156"/>
          <p:cNvSpPr/>
          <p:nvPr/>
        </p:nvSpPr>
        <p:spPr bwMode="auto">
          <a:xfrm>
            <a:off x="2991434" y="426202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8" name="右矢印 157"/>
          <p:cNvSpPr/>
          <p:nvPr/>
        </p:nvSpPr>
        <p:spPr bwMode="auto">
          <a:xfrm>
            <a:off x="1645377" y="3995336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59" name="角丸四角形 158"/>
          <p:cNvSpPr/>
          <p:nvPr/>
        </p:nvSpPr>
        <p:spPr bwMode="auto">
          <a:xfrm>
            <a:off x="419604" y="3900167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160" name="直線コネクタ 159"/>
          <p:cNvCxnSpPr/>
          <p:nvPr/>
        </p:nvCxnSpPr>
        <p:spPr bwMode="auto">
          <a:xfrm flipV="1">
            <a:off x="1055300" y="4491491"/>
            <a:ext cx="7322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161" name="グループ化 160"/>
          <p:cNvGrpSpPr/>
          <p:nvPr/>
        </p:nvGrpSpPr>
        <p:grpSpPr>
          <a:xfrm>
            <a:off x="3552946" y="5035185"/>
            <a:ext cx="960001" cy="412404"/>
            <a:chOff x="3552680" y="5077354"/>
            <a:chExt cx="960001" cy="412404"/>
          </a:xfrm>
        </p:grpSpPr>
        <p:sp>
          <p:nvSpPr>
            <p:cNvPr id="162" name="正方形/長方形 161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3" name="図 16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164" name="グループ化 163"/>
          <p:cNvGrpSpPr/>
          <p:nvPr/>
        </p:nvGrpSpPr>
        <p:grpSpPr>
          <a:xfrm>
            <a:off x="4680407" y="5035185"/>
            <a:ext cx="960001" cy="412404"/>
            <a:chOff x="4674685" y="5077354"/>
            <a:chExt cx="960001" cy="412404"/>
          </a:xfrm>
        </p:grpSpPr>
        <p:sp>
          <p:nvSpPr>
            <p:cNvPr id="165" name="正方形/長方形 164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167" name="テキスト ボックス 166"/>
          <p:cNvSpPr txBox="1"/>
          <p:nvPr/>
        </p:nvSpPr>
        <p:spPr>
          <a:xfrm>
            <a:off x="4695308" y="2729140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11Template 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6367697" y="3026781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/>
      <p:bldP spid="159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1719</Words>
  <Application>Microsoft Office PowerPoint</Application>
  <PresentationFormat>ワイド画面</PresentationFormat>
  <Paragraphs>252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PowerPoint プレゼンテーション</vt:lpstr>
      <vt:lpstr>目次</vt:lpstr>
      <vt:lpstr>CSテンプレート概要</vt:lpstr>
      <vt:lpstr>CS (CloudSystem) 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2020-09-02T08:31:41Z</dcterms:modified>
</cp:coreProperties>
</file>